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09/02/2025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95735" y="2060848"/>
            <a:ext cx="5000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Marte – oposición 2025</a:t>
            </a:r>
            <a:endParaRPr lang="es-E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Astronomía\Actuel\logo actuel 2002_2008L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69" y="3356992"/>
            <a:ext cx="1850617" cy="18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AppData\Local\Temp\{D9E28A1F-8B4F-49AC-8B59-67D113954878}.t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t="22282" r="15307" b="18390"/>
          <a:stretch/>
        </p:blipFill>
        <p:spPr bwMode="auto">
          <a:xfrm>
            <a:off x="4139951" y="620688"/>
            <a:ext cx="419800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UARIO\AppData\Local\Temp\{D9E28A1F-8B4F-49AC-8B59-67D113954878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6075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1762" y="179348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25-1-2025  21h58 TU filtro IR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t="32222" r="39453" b="33889"/>
          <a:stretch/>
        </p:blipFill>
        <p:spPr bwMode="auto">
          <a:xfrm>
            <a:off x="2954088" y="4221088"/>
            <a:ext cx="23717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USUARIO\AppData\Local\Temp\{D9E28A1F-8B4F-49AC-8B59-67D113954878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24" y="1768475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UARIO\AppData\Local\Temp\{F2CC2B9D-E551-4E6E-9BFE-F1A1BE84EE7A}.t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t="21635" r="17574" b="19194"/>
          <a:stretch/>
        </p:blipFill>
        <p:spPr bwMode="auto">
          <a:xfrm>
            <a:off x="323528" y="1412776"/>
            <a:ext cx="3554964" cy="35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4" t="32222" r="39453" b="33889"/>
          <a:stretch/>
        </p:blipFill>
        <p:spPr bwMode="auto">
          <a:xfrm>
            <a:off x="4572000" y="1412775"/>
            <a:ext cx="3672408" cy="359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USUARIO\AppData\Local\Temp\{D9E28A1F-8B4F-49AC-8B59-67D113954878}.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68" y="215042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23528" y="179348"/>
            <a:ext cx="269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25-1-2025  21h58 TU filtro IR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Elysium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UARIO\Desktop\ASTRONOMIA\OALV\Marte\Marte 31012025 R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4" t="38856" r="36073" b="38440"/>
          <a:stretch/>
        </p:blipFill>
        <p:spPr bwMode="auto">
          <a:xfrm>
            <a:off x="4211960" y="836712"/>
            <a:ext cx="4752528" cy="442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UARIO\Desktop\ASTRONOMIA\OALV\Marte\Marte 31012025 R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5" t="37453" r="35370" b="36399"/>
          <a:stretch/>
        </p:blipFill>
        <p:spPr bwMode="auto">
          <a:xfrm>
            <a:off x="1259632" y="1916832"/>
            <a:ext cx="1810139" cy="19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1" t="31250" r="39375" b="33195"/>
          <a:stretch/>
        </p:blipFill>
        <p:spPr bwMode="auto">
          <a:xfrm>
            <a:off x="2699792" y="4046569"/>
            <a:ext cx="2571750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11762" y="179348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31-1-2025  21h30 TU filtro R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1762" y="179348"/>
            <a:ext cx="2585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31-1-2025  21h30 TU filtro R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Tharsis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1" t="31250" r="39375" b="33195"/>
          <a:stretch/>
        </p:blipFill>
        <p:spPr bwMode="auto">
          <a:xfrm>
            <a:off x="5220072" y="1196752"/>
            <a:ext cx="3672408" cy="348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USUARIO\AppData\Local\Temp\{9E70367B-D756-4EEF-B4D3-A9B1A4C73144}.t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0" t="39978" r="33587" b="38572"/>
          <a:stretch/>
        </p:blipFill>
        <p:spPr bwMode="auto">
          <a:xfrm>
            <a:off x="942603" y="1196752"/>
            <a:ext cx="4277469" cy="39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UARIO\Desktop\ASTRONOMIA\OALV\Marte\Marte 31012025 R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5" t="37453" r="35370" b="36399"/>
          <a:stretch/>
        </p:blipFill>
        <p:spPr bwMode="auto">
          <a:xfrm>
            <a:off x="3923928" y="240364"/>
            <a:ext cx="1810139" cy="19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UARIO\Desktop\ASTRONOMIA\OALV\Marte\Marte 02022025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2" t="31211" r="32464" b="29248"/>
          <a:stretch/>
        </p:blipFill>
        <p:spPr bwMode="auto">
          <a:xfrm>
            <a:off x="4452693" y="277484"/>
            <a:ext cx="449313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UARIO\Desktop\ASTRONOMIA\OALV\Marte\Marte 02022025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0" y="1219471"/>
            <a:ext cx="4343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1762" y="179348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</a:t>
            </a:r>
            <a:r>
              <a:rPr lang="es-ES" dirty="0" smtClean="0">
                <a:solidFill>
                  <a:srgbClr val="FF0000"/>
                </a:solidFill>
              </a:rPr>
              <a:t>-2-2025  19h30 TU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t="30555" r="38281" b="33751"/>
          <a:stretch/>
        </p:blipFill>
        <p:spPr bwMode="auto">
          <a:xfrm>
            <a:off x="3047755" y="4293443"/>
            <a:ext cx="280987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11762" y="179348"/>
            <a:ext cx="240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2</a:t>
            </a:r>
            <a:r>
              <a:rPr lang="es-ES" dirty="0" smtClean="0">
                <a:solidFill>
                  <a:srgbClr val="FF0000"/>
                </a:solidFill>
              </a:rPr>
              <a:t>-2-2025  19h30 TU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Thasris – Valles Marineris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2" t="30555" r="38281" b="33751"/>
          <a:stretch/>
        </p:blipFill>
        <p:spPr bwMode="auto">
          <a:xfrm>
            <a:off x="4288228" y="1124744"/>
            <a:ext cx="4499992" cy="392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C:\Users\USUARIO\Desktop\ASTRONOMIA\OALV\Marte\Marte 02022025 2 map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8" t="31491" r="31586" b="30180"/>
          <a:stretch/>
        </p:blipFill>
        <p:spPr bwMode="auto">
          <a:xfrm>
            <a:off x="500808" y="1140159"/>
            <a:ext cx="4071192" cy="38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UARIO\Desktop\ASTRONOMIA\OALV\Marte\Marte 02022025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 t="31710" r="32482" b="29514"/>
          <a:stretch/>
        </p:blipFill>
        <p:spPr bwMode="auto">
          <a:xfrm>
            <a:off x="3620657" y="179348"/>
            <a:ext cx="1656758" cy="16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1762" y="179348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5-2-2025  19h30 TU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UARIO\Desktop\ASTRONOMIA\OALV\Marte\Marte 19h30 050220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29025" r="26908" b="27353"/>
          <a:stretch/>
        </p:blipFill>
        <p:spPr bwMode="auto">
          <a:xfrm>
            <a:off x="4283968" y="692696"/>
            <a:ext cx="4485388" cy="44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UARIO\Desktop\ASTRONOMIA\OALV\Marte\Marte 19h30 05022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4116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2" t="28055" r="38203" b="31111"/>
          <a:stretch/>
        </p:blipFill>
        <p:spPr bwMode="auto">
          <a:xfrm>
            <a:off x="2498140" y="3933056"/>
            <a:ext cx="277177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78942"/>
            <a:ext cx="2860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5-2-2025  20h00 TU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Deimos</a:t>
            </a:r>
            <a:r>
              <a:rPr lang="es-ES" dirty="0" smtClean="0">
                <a:solidFill>
                  <a:srgbClr val="FF0000"/>
                </a:solidFill>
              </a:rPr>
              <a:t>   </a:t>
            </a:r>
            <a:r>
              <a:rPr lang="es-ES" dirty="0" smtClean="0">
                <a:solidFill>
                  <a:srgbClr val="FF0000"/>
                </a:solidFill>
              </a:rPr>
              <a:t>mag</a:t>
            </a:r>
            <a:r>
              <a:rPr lang="es-ES" dirty="0" smtClean="0">
                <a:solidFill>
                  <a:srgbClr val="FF0000"/>
                </a:solidFill>
              </a:rPr>
              <a:t>. 11,85 – 12,4 km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8436" name="Picture 4" descr="C:\Users\USUARIO\Desktop\ASTRONOMIA\OALV\Marte\Deimos 19h50 050220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8942"/>
            <a:ext cx="5686440" cy="54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UARIO\Desktop\ASTRONOMIA\OALV\Marte\Marte 20h00 050220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33711" r="32628" b="33145"/>
          <a:stretch/>
        </p:blipFill>
        <p:spPr bwMode="auto">
          <a:xfrm>
            <a:off x="5549731" y="2421369"/>
            <a:ext cx="85065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6" t="33333" r="44546" b="31667"/>
          <a:stretch/>
        </p:blipFill>
        <p:spPr bwMode="auto">
          <a:xfrm>
            <a:off x="314324" y="1124743"/>
            <a:ext cx="3315283" cy="34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1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178942"/>
            <a:ext cx="2860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5-2-2025  20h15 TU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Deimos</a:t>
            </a:r>
            <a:r>
              <a:rPr lang="es-ES" dirty="0" smtClean="0">
                <a:solidFill>
                  <a:srgbClr val="FF0000"/>
                </a:solidFill>
              </a:rPr>
              <a:t>   </a:t>
            </a:r>
            <a:r>
              <a:rPr lang="es-ES" dirty="0" smtClean="0">
                <a:solidFill>
                  <a:srgbClr val="FF0000"/>
                </a:solidFill>
              </a:rPr>
              <a:t>mag</a:t>
            </a:r>
            <a:r>
              <a:rPr lang="es-ES" dirty="0" smtClean="0">
                <a:solidFill>
                  <a:srgbClr val="FF0000"/>
                </a:solidFill>
              </a:rPr>
              <a:t>. 11,85 – 12,4 km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USUARIO\Desktop\ASTRONOMIA\OALV\Marte\Deimos 20h15 050220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447606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UARIO\Desktop\ASTRONOMIA\OALV\Marte\Deimos 20h25 050220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7"/>
          <a:stretch/>
        </p:blipFill>
        <p:spPr bwMode="auto">
          <a:xfrm>
            <a:off x="4860032" y="1284796"/>
            <a:ext cx="4172002" cy="40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60032" y="260648"/>
            <a:ext cx="2860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5-2-2025  20h25 TU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Deimos</a:t>
            </a:r>
            <a:r>
              <a:rPr lang="es-ES" dirty="0" smtClean="0">
                <a:solidFill>
                  <a:srgbClr val="FF0000"/>
                </a:solidFill>
              </a:rPr>
              <a:t>   </a:t>
            </a:r>
            <a:r>
              <a:rPr lang="es-ES" dirty="0" smtClean="0">
                <a:solidFill>
                  <a:srgbClr val="FF0000"/>
                </a:solidFill>
              </a:rPr>
              <a:t>mag</a:t>
            </a:r>
            <a:r>
              <a:rPr lang="es-ES" dirty="0" smtClean="0">
                <a:solidFill>
                  <a:srgbClr val="FF0000"/>
                </a:solidFill>
              </a:rPr>
              <a:t>. 11,85 – 12,4 km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UARIO\Desktop\ASTRONOMIA\OALV\Marte\Marte 07022025 21h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5" t="34451" r="30995" b="29070"/>
          <a:stretch/>
        </p:blipFill>
        <p:spPr bwMode="auto">
          <a:xfrm>
            <a:off x="4932040" y="980728"/>
            <a:ext cx="3922916" cy="39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UARIO\Desktop\ASTRONOMIA\OALV\Marte\Marte 07022025 21h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338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1762" y="179348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7</a:t>
            </a:r>
            <a:r>
              <a:rPr lang="es-ES" dirty="0" smtClean="0">
                <a:solidFill>
                  <a:srgbClr val="FF0000"/>
                </a:solidFill>
              </a:rPr>
              <a:t>-2-2025  21h35 TU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22222" r="34765" b="24444"/>
          <a:stretch/>
        </p:blipFill>
        <p:spPr bwMode="auto">
          <a:xfrm>
            <a:off x="2987824" y="4149080"/>
            <a:ext cx="2664296" cy="259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UARIO\AppData\Local\Temp\{2A5A2206-397D-46CB-9A28-080210C2F193}.t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22348" r="21238" b="23820"/>
          <a:stretch/>
        </p:blipFill>
        <p:spPr bwMode="auto">
          <a:xfrm>
            <a:off x="2771800" y="692696"/>
            <a:ext cx="5887198" cy="46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UARIO\AppData\Local\Temp\{2A5A2206-397D-46CB-9A28-080210C2F193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1" y="998336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7544" y="620688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12-1-2025  19h30 TU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3" t="31806" r="41563" b="34097"/>
          <a:stretch/>
        </p:blipFill>
        <p:spPr bwMode="auto">
          <a:xfrm>
            <a:off x="3203848" y="4437112"/>
            <a:ext cx="2162176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5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1762" y="179348"/>
            <a:ext cx="1933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7</a:t>
            </a:r>
            <a:r>
              <a:rPr lang="es-ES" dirty="0" smtClean="0">
                <a:solidFill>
                  <a:srgbClr val="FF0000"/>
                </a:solidFill>
              </a:rPr>
              <a:t>-2-2025  21h35 TU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Valles Marineris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 t="22222" r="34765" b="24444"/>
          <a:stretch/>
        </p:blipFill>
        <p:spPr bwMode="auto">
          <a:xfrm>
            <a:off x="4716016" y="1553711"/>
            <a:ext cx="3996444" cy="389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USUARIO\Desktop\ASTRONOMIA\OALV\Marte\Marte 07022025 21h3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38080" r="33927" b="30684"/>
          <a:stretch/>
        </p:blipFill>
        <p:spPr bwMode="auto">
          <a:xfrm>
            <a:off x="971600" y="1529006"/>
            <a:ext cx="3905191" cy="39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UARIO\Desktop\ASTRONOMIA\OALV\Marte\Marte 07022025 21h3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6" t="32315" r="29037" b="24827"/>
          <a:stretch/>
        </p:blipFill>
        <p:spPr bwMode="auto">
          <a:xfrm>
            <a:off x="3779912" y="94076"/>
            <a:ext cx="1872208" cy="18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 flipV="1">
            <a:off x="3131840" y="3897052"/>
            <a:ext cx="3168352" cy="10801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195736" y="3717032"/>
            <a:ext cx="936104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6300192" y="3717032"/>
            <a:ext cx="936104" cy="5760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UARIO\AppData\Local\Temp\{2C630579-3778-44CE-B664-6EE855768C3D}.t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t="23748" r="19217" b="16861"/>
          <a:stretch/>
        </p:blipFill>
        <p:spPr bwMode="auto">
          <a:xfrm>
            <a:off x="4716016" y="1412776"/>
            <a:ext cx="351761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USUARIO\AppData\Local\Temp\{2C630579-3778-44CE-B664-6EE855768C3D}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620688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12-1-2025  19h30 TU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3" t="31806" r="41563" b="34097"/>
          <a:stretch/>
        </p:blipFill>
        <p:spPr bwMode="auto">
          <a:xfrm>
            <a:off x="3275856" y="4005064"/>
            <a:ext cx="2162176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18-1-2025  23h20 TU filtro R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UARIO\Desktop\ASTRONOMIA\OALV\Marte\Marte R 18012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3" t="25135" r="22896" b="24298"/>
          <a:stretch/>
        </p:blipFill>
        <p:spPr bwMode="auto">
          <a:xfrm>
            <a:off x="3851920" y="548680"/>
            <a:ext cx="4596093" cy="44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ARIO\Desktop\ASTRONOMIA\OALV\Marte\Marte R 1801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" y="928212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UARIO\AppData\Local\Temp\{3100DA80-BE26-4ECE-BD9F-63E5A06C7CC4}.t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t="31460" r="25211" b="12927"/>
          <a:stretch/>
        </p:blipFill>
        <p:spPr bwMode="auto">
          <a:xfrm>
            <a:off x="203651" y="4076260"/>
            <a:ext cx="2146042" cy="20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1" t="33611" r="40624" b="34305"/>
          <a:stretch/>
        </p:blipFill>
        <p:spPr bwMode="auto">
          <a:xfrm>
            <a:off x="3178351" y="4293096"/>
            <a:ext cx="2162176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9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1" y="364014"/>
            <a:ext cx="20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18-1-2025  23h20 TU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UARIO\Desktop\ASTRONOMIA\OALV\Marte\Marte  180120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t="25878" r="24446" b="25619"/>
          <a:stretch/>
        </p:blipFill>
        <p:spPr bwMode="auto">
          <a:xfrm>
            <a:off x="4053136" y="546854"/>
            <a:ext cx="4643684" cy="44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ARIO\Desktop\ASTRONOMIA\OALV\Marte\Marte  18012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t="31529" r="40156" b="34235"/>
          <a:stretch/>
        </p:blipFill>
        <p:spPr bwMode="auto">
          <a:xfrm>
            <a:off x="2848223" y="4293096"/>
            <a:ext cx="2409826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1" y="364014"/>
            <a:ext cx="1986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18-1-2025  23h20 TU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Syrtis Mayor 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UARIO\AppData\Local\Temp\{AC83AA3D-02F2-41EC-8B1C-824B2D24E3A0}.t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30974" r="25614" b="27273"/>
          <a:stretch/>
        </p:blipFill>
        <p:spPr bwMode="auto">
          <a:xfrm>
            <a:off x="503850" y="1196752"/>
            <a:ext cx="4212165" cy="39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t="31529" r="40156" b="34235"/>
          <a:stretch/>
        </p:blipFill>
        <p:spPr bwMode="auto">
          <a:xfrm>
            <a:off x="4499992" y="1196752"/>
            <a:ext cx="384315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USUARIO\AppData\Local\Temp\{3100DA80-BE26-4ECE-BD9F-63E5A06C7CC4}.t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31460" r="25211" b="27582"/>
          <a:stretch/>
        </p:blipFill>
        <p:spPr bwMode="auto">
          <a:xfrm>
            <a:off x="3779912" y="355697"/>
            <a:ext cx="1626164" cy="149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11762" y="179348"/>
            <a:ext cx="263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24-1-2025  21h30 TU filtro R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UARIO\Desktop\ASTRONOMIA\OALV\Marte\Marte R 1 240120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1" t="38392" r="40791" b="38128"/>
          <a:stretch/>
        </p:blipFill>
        <p:spPr bwMode="auto">
          <a:xfrm rot="5400000">
            <a:off x="4499992" y="608842"/>
            <a:ext cx="4039417" cy="42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UARIO\Desktop\ASTRONOMIA\OALV\Marte\Marte R 1 2401202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19887" r="21465" b="23616"/>
          <a:stretch/>
        </p:blipFill>
        <p:spPr bwMode="auto">
          <a:xfrm rot="5400000">
            <a:off x="899592" y="1052736"/>
            <a:ext cx="3087365" cy="25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8" t="30417" r="39609" b="33055"/>
          <a:stretch/>
        </p:blipFill>
        <p:spPr bwMode="auto">
          <a:xfrm>
            <a:off x="3059831" y="3284984"/>
            <a:ext cx="2524125" cy="25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UARIO\AppData\Local\Temp\{1E30D38C-5684-4EC4-A19F-C957727AAE44}.t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1" t="31653" r="33349" b="29257"/>
          <a:stretch/>
        </p:blipFill>
        <p:spPr bwMode="auto">
          <a:xfrm>
            <a:off x="4384577" y="116632"/>
            <a:ext cx="4448340" cy="44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UARIO\AppData\Local\Temp\{1E30D38C-5684-4EC4-A19F-C957727AAE44}.t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31025" r="33616" b="27373"/>
          <a:stretch/>
        </p:blipFill>
        <p:spPr bwMode="auto">
          <a:xfrm>
            <a:off x="949490" y="908720"/>
            <a:ext cx="2356627" cy="24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0000" r="39453" b="33055"/>
          <a:stretch/>
        </p:blipFill>
        <p:spPr bwMode="auto">
          <a:xfrm>
            <a:off x="3059832" y="3861048"/>
            <a:ext cx="2736304" cy="27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11762" y="179348"/>
            <a:ext cx="26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24-1-2025  23h30 TU filtro IR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30000" r="39453" b="33055"/>
          <a:stretch/>
        </p:blipFill>
        <p:spPr bwMode="auto">
          <a:xfrm>
            <a:off x="4716016" y="1124744"/>
            <a:ext cx="4176464" cy="419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USUARIO\Desktop\ASTRONOMIA\OALV\Marte\Marte IR 24012025 map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4" t="32990" r="35943" b="33505"/>
          <a:stretch/>
        </p:blipFill>
        <p:spPr bwMode="auto">
          <a:xfrm>
            <a:off x="395536" y="1108719"/>
            <a:ext cx="4320480" cy="41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1762" y="179348"/>
            <a:ext cx="269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24-1-2025  23h30 TU filtro IR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Elysium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USUARIO\AppData\Local\Temp\{1E30D38C-5684-4EC4-A19F-C957727AAE44}.t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31025" r="33616" b="27373"/>
          <a:stretch/>
        </p:blipFill>
        <p:spPr bwMode="auto">
          <a:xfrm>
            <a:off x="3923927" y="136844"/>
            <a:ext cx="1852571" cy="19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107</TotalTime>
  <Words>112</Words>
  <Application>Microsoft Office PowerPoint</Application>
  <PresentationFormat>Presentación en pantalla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Horizonte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19</cp:revision>
  <dcterms:created xsi:type="dcterms:W3CDTF">2025-02-09T10:32:12Z</dcterms:created>
  <dcterms:modified xsi:type="dcterms:W3CDTF">2025-02-09T12:30:09Z</dcterms:modified>
</cp:coreProperties>
</file>